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99"/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90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88735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782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1878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911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2635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641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5593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2179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6085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3549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02D55-4446-4BD8-8CB3-0CFBD49F6850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8191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102D55-4446-4BD8-8CB3-0CFBD49F6850}" type="datetimeFigureOut">
              <a:rPr lang="en-US" smtClean="0"/>
              <a:t>7/23/2020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45B45C-2326-4DA4-884E-8868BB8C06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588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4447" y="405466"/>
            <a:ext cx="3774141" cy="858557"/>
          </a:xfrm>
          <a:solidFill>
            <a:srgbClr val="FF0000"/>
          </a:solidFill>
        </p:spPr>
        <p:txBody>
          <a:bodyPr/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1. Ma túy là gì?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35" y="1671637"/>
            <a:ext cx="6051177" cy="501155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975412" y="405466"/>
            <a:ext cx="6898342" cy="914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FF0000"/>
                </a:solidFill>
              </a:rPr>
              <a:t>Ở </a:t>
            </a:r>
            <a:r>
              <a:rPr lang="en-US" sz="2800" b="1" dirty="0" err="1" smtClean="0">
                <a:solidFill>
                  <a:srgbClr val="FF0000"/>
                </a:solidFill>
              </a:rPr>
              <a:t>nước</a:t>
            </a:r>
            <a:r>
              <a:rPr lang="en-US" sz="2800" b="1" dirty="0" smtClean="0">
                <a:solidFill>
                  <a:srgbClr val="FF0000"/>
                </a:solidFill>
              </a:rPr>
              <a:t> ta, </a:t>
            </a:r>
            <a:r>
              <a:rPr lang="en-US" sz="2800" b="1" dirty="0" err="1" smtClean="0">
                <a:solidFill>
                  <a:srgbClr val="FF0000"/>
                </a:solidFill>
              </a:rPr>
              <a:t>số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người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nghiện</a:t>
            </a:r>
            <a:r>
              <a:rPr lang="en-US" sz="2800" b="1" dirty="0" smtClean="0">
                <a:solidFill>
                  <a:srgbClr val="FF0000"/>
                </a:solidFill>
              </a:rPr>
              <a:t> ma </a:t>
            </a:r>
            <a:r>
              <a:rPr lang="en-US" sz="2800" b="1" dirty="0" err="1" smtClean="0">
                <a:solidFill>
                  <a:srgbClr val="FF0000"/>
                </a:solidFill>
              </a:rPr>
              <a:t>túy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tăng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bình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quân</a:t>
            </a:r>
            <a:r>
              <a:rPr lang="en-US" sz="2800" b="1" dirty="0" smtClean="0">
                <a:solidFill>
                  <a:srgbClr val="FF0000"/>
                </a:solidFill>
              </a:rPr>
              <a:t> </a:t>
            </a:r>
            <a:r>
              <a:rPr lang="en-US" sz="2800" b="1" dirty="0" err="1" smtClean="0">
                <a:solidFill>
                  <a:srgbClr val="FF0000"/>
                </a:solidFill>
              </a:rPr>
              <a:t>hơn</a:t>
            </a:r>
            <a:r>
              <a:rPr lang="en-US" sz="2800" b="1" dirty="0" smtClean="0">
                <a:solidFill>
                  <a:srgbClr val="FF0000"/>
                </a:solidFill>
              </a:rPr>
              <a:t> 10.000 </a:t>
            </a:r>
            <a:r>
              <a:rPr lang="en-US" sz="2800" b="1" dirty="0" err="1" smtClean="0">
                <a:solidFill>
                  <a:srgbClr val="FF0000"/>
                </a:solidFill>
              </a:rPr>
              <a:t>người</a:t>
            </a:r>
            <a:r>
              <a:rPr lang="en-US" sz="2800" b="1" dirty="0" smtClean="0">
                <a:solidFill>
                  <a:srgbClr val="FF0000"/>
                </a:solidFill>
              </a:rPr>
              <a:t> / </a:t>
            </a:r>
            <a:r>
              <a:rPr lang="en-US" sz="2800" b="1" dirty="0" err="1" smtClean="0">
                <a:solidFill>
                  <a:srgbClr val="FF0000"/>
                </a:solidFill>
              </a:rPr>
              <a:t>năm</a:t>
            </a:r>
            <a:endParaRPr lang="en-US" sz="2800" b="1" dirty="0">
              <a:solidFill>
                <a:srgbClr val="FF0000"/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8375" y="1532967"/>
            <a:ext cx="5513295" cy="519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281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Content Placeholder 2"/>
          <p:cNvSpPr txBox="1">
            <a:spLocks/>
          </p:cNvSpPr>
          <p:nvPr/>
        </p:nvSpPr>
        <p:spPr>
          <a:xfrm>
            <a:off x="286871" y="1586753"/>
            <a:ext cx="11465859" cy="318695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US" dirty="0" smtClean="0"/>
              <a:t>	Theo </a:t>
            </a:r>
            <a:r>
              <a:rPr lang="en-US" dirty="0" err="1" smtClean="0"/>
              <a:t>khoa</a:t>
            </a:r>
            <a:r>
              <a:rPr lang="en-US" dirty="0" smtClean="0"/>
              <a:t> </a:t>
            </a:r>
            <a:r>
              <a:rPr lang="en-US" dirty="0" err="1" smtClean="0"/>
              <a:t>học</a:t>
            </a:r>
            <a:r>
              <a:rPr lang="en-US" dirty="0" smtClean="0"/>
              <a:t>, ma </a:t>
            </a:r>
            <a:r>
              <a:rPr lang="en-US" dirty="0" err="1" smtClean="0"/>
              <a:t>túy</a:t>
            </a:r>
            <a:r>
              <a:rPr lang="en-US" dirty="0" smtClean="0"/>
              <a:t> </a:t>
            </a:r>
            <a:r>
              <a:rPr lang="en-US" dirty="0" err="1" smtClean="0"/>
              <a:t>là</a:t>
            </a:r>
            <a:r>
              <a:rPr lang="en-US" dirty="0" smtClean="0"/>
              <a:t>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nguồn</a:t>
            </a:r>
            <a:r>
              <a:rPr lang="en-US" dirty="0" smtClean="0"/>
              <a:t> </a:t>
            </a:r>
            <a:r>
              <a:rPr lang="en-US" dirty="0" err="1" smtClean="0"/>
              <a:t>gốc</a:t>
            </a:r>
            <a:r>
              <a:rPr lang="en-US" dirty="0" smtClean="0"/>
              <a:t>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nhiên</a:t>
            </a:r>
            <a:r>
              <a:rPr lang="en-US" dirty="0" smtClean="0"/>
              <a:t>, </a:t>
            </a:r>
            <a:r>
              <a:rPr lang="en-US" dirty="0" err="1" smtClean="0"/>
              <a:t>bán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tổng</a:t>
            </a:r>
            <a:r>
              <a:rPr lang="en-US" dirty="0" smtClean="0"/>
              <a:t> </a:t>
            </a:r>
            <a:r>
              <a:rPr lang="en-US" dirty="0" err="1" smtClean="0"/>
              <a:t>hợp</a:t>
            </a:r>
            <a:r>
              <a:rPr lang="en-US" dirty="0" smtClean="0"/>
              <a:t>.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chất</a:t>
            </a:r>
            <a:r>
              <a:rPr lang="en-US" dirty="0" smtClean="0"/>
              <a:t> </a:t>
            </a:r>
            <a:r>
              <a:rPr lang="en-US" dirty="0" err="1" smtClean="0"/>
              <a:t>này</a:t>
            </a:r>
            <a:r>
              <a:rPr lang="en-US" dirty="0" smtClean="0"/>
              <a:t>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ảnh</a:t>
            </a:r>
            <a:r>
              <a:rPr lang="en-US" dirty="0" smtClean="0"/>
              <a:t> </a:t>
            </a:r>
            <a:r>
              <a:rPr lang="en-US" dirty="0" err="1" smtClean="0"/>
              <a:t>hưởng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hệ</a:t>
            </a:r>
            <a:r>
              <a:rPr lang="en-US" dirty="0" smtClean="0"/>
              <a:t> </a:t>
            </a:r>
            <a:r>
              <a:rPr lang="en-US" dirty="0" err="1" smtClean="0"/>
              <a:t>thần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trung</a:t>
            </a:r>
            <a:r>
              <a:rPr lang="en-US" dirty="0" smtClean="0"/>
              <a:t> </a:t>
            </a:r>
            <a:r>
              <a:rPr lang="en-US" dirty="0" err="1" smtClean="0"/>
              <a:t>ương</a:t>
            </a:r>
            <a:r>
              <a:rPr lang="en-US" dirty="0" smtClean="0"/>
              <a:t> </a:t>
            </a:r>
            <a:r>
              <a:rPr lang="en-US" dirty="0" err="1" smtClean="0"/>
              <a:t>của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. 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US" dirty="0" smtClean="0"/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n-US" dirty="0" smtClean="0"/>
              <a:t>	</a:t>
            </a:r>
            <a:r>
              <a:rPr lang="en-US" dirty="0" err="1" smtClean="0"/>
              <a:t>Chúng</a:t>
            </a:r>
            <a:r>
              <a:rPr lang="en-US" dirty="0" smtClean="0"/>
              <a:t>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gây</a:t>
            </a:r>
            <a:r>
              <a:rPr lang="en-US" dirty="0" smtClean="0"/>
              <a:t> </a:t>
            </a:r>
            <a:r>
              <a:rPr lang="en-US" dirty="0" err="1" smtClean="0"/>
              <a:t>nên</a:t>
            </a:r>
            <a:r>
              <a:rPr lang="en-US" dirty="0" smtClean="0"/>
              <a:t> </a:t>
            </a:r>
            <a:r>
              <a:rPr lang="en-US" dirty="0" err="1" smtClean="0"/>
              <a:t>những</a:t>
            </a:r>
            <a:r>
              <a:rPr lang="en-US" dirty="0" smtClean="0"/>
              <a:t> </a:t>
            </a:r>
            <a:r>
              <a:rPr lang="en-US" dirty="0" err="1" smtClean="0"/>
              <a:t>cảm</a:t>
            </a:r>
            <a:r>
              <a:rPr lang="en-US" dirty="0" smtClean="0"/>
              <a:t> </a:t>
            </a:r>
            <a:r>
              <a:rPr lang="en-US" dirty="0" err="1" smtClean="0"/>
              <a:t>giác</a:t>
            </a:r>
            <a:r>
              <a:rPr lang="en-US" dirty="0" smtClean="0"/>
              <a:t> </a:t>
            </a:r>
            <a:r>
              <a:rPr lang="en-US" dirty="0" err="1" smtClean="0"/>
              <a:t>như</a:t>
            </a:r>
            <a:r>
              <a:rPr lang="en-US" dirty="0" smtClean="0"/>
              <a:t> </a:t>
            </a:r>
            <a:r>
              <a:rPr lang="en-US" dirty="0" err="1" smtClean="0"/>
              <a:t>giảm</a:t>
            </a:r>
            <a:r>
              <a:rPr lang="en-US" dirty="0" smtClean="0"/>
              <a:t> </a:t>
            </a:r>
            <a:r>
              <a:rPr lang="en-US" dirty="0" err="1" smtClean="0"/>
              <a:t>cơn</a:t>
            </a:r>
            <a:r>
              <a:rPr lang="en-US" dirty="0" smtClean="0"/>
              <a:t> </a:t>
            </a:r>
            <a:r>
              <a:rPr lang="en-US" dirty="0" err="1" smtClean="0"/>
              <a:t>đau</a:t>
            </a:r>
            <a:r>
              <a:rPr lang="en-US" dirty="0" smtClean="0"/>
              <a:t>, </a:t>
            </a:r>
            <a:r>
              <a:rPr lang="en-US" dirty="0" err="1" smtClean="0"/>
              <a:t>gây</a:t>
            </a:r>
            <a:r>
              <a:rPr lang="en-US" dirty="0" smtClean="0"/>
              <a:t> </a:t>
            </a:r>
            <a:r>
              <a:rPr lang="en-US" dirty="0" err="1" smtClean="0"/>
              <a:t>hưng</a:t>
            </a:r>
            <a:r>
              <a:rPr lang="en-US" dirty="0" smtClean="0"/>
              <a:t> </a:t>
            </a:r>
            <a:r>
              <a:rPr lang="en-US" dirty="0" err="1" smtClean="0"/>
              <a:t>phấn</a:t>
            </a:r>
            <a:r>
              <a:rPr lang="en-US" dirty="0" smtClean="0"/>
              <a:t>, </a:t>
            </a:r>
            <a:r>
              <a:rPr lang="en-US" dirty="0" err="1" smtClean="0"/>
              <a:t>buồn</a:t>
            </a:r>
            <a:r>
              <a:rPr lang="en-US" dirty="0" smtClean="0"/>
              <a:t> </a:t>
            </a:r>
            <a:r>
              <a:rPr lang="en-US" dirty="0" err="1" smtClean="0"/>
              <a:t>ngủ</a:t>
            </a:r>
            <a:r>
              <a:rPr lang="en-US" dirty="0" smtClean="0"/>
              <a:t> </a:t>
            </a:r>
            <a:r>
              <a:rPr lang="en-US" dirty="0" err="1" smtClean="0"/>
              <a:t>hoặc</a:t>
            </a:r>
            <a:r>
              <a:rPr lang="en-US" dirty="0" smtClean="0"/>
              <a:t> </a:t>
            </a:r>
            <a:r>
              <a:rPr lang="en-US" dirty="0" err="1" smtClean="0"/>
              <a:t>làm</a:t>
            </a:r>
            <a:r>
              <a:rPr lang="en-US" dirty="0" smtClean="0"/>
              <a:t> </a:t>
            </a:r>
            <a:r>
              <a:rPr lang="en-US" dirty="0" err="1" smtClean="0"/>
              <a:t>người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cảm</a:t>
            </a:r>
            <a:r>
              <a:rPr lang="en-US" dirty="0" smtClean="0"/>
              <a:t> </a:t>
            </a:r>
            <a:r>
              <a:rPr lang="en-US" dirty="0" err="1" smtClean="0"/>
              <a:t>thấy</a:t>
            </a:r>
            <a:r>
              <a:rPr lang="en-US" dirty="0" smtClean="0"/>
              <a:t> </a:t>
            </a:r>
            <a:r>
              <a:rPr lang="en-US" dirty="0" err="1" smtClean="0"/>
              <a:t>dễ</a:t>
            </a:r>
            <a:r>
              <a:rPr lang="en-US" dirty="0" smtClean="0"/>
              <a:t> </a:t>
            </a:r>
            <a:r>
              <a:rPr lang="en-US" dirty="0" err="1" smtClean="0"/>
              <a:t>chịu</a:t>
            </a:r>
            <a:r>
              <a:rPr lang="en-US" dirty="0" smtClean="0"/>
              <a:t>. Sau </a:t>
            </a:r>
            <a:r>
              <a:rPr lang="en-US" dirty="0" err="1" smtClean="0"/>
              <a:t>quá</a:t>
            </a:r>
            <a:r>
              <a:rPr lang="en-US" dirty="0" smtClean="0"/>
              <a:t> </a:t>
            </a:r>
            <a:r>
              <a:rPr lang="en-US" dirty="0" err="1" smtClean="0"/>
              <a:t>trình</a:t>
            </a:r>
            <a:r>
              <a:rPr lang="en-US" dirty="0" smtClean="0"/>
              <a:t> </a:t>
            </a:r>
            <a:r>
              <a:rPr lang="en-US" dirty="0" err="1" smtClean="0"/>
              <a:t>nhiều</a:t>
            </a:r>
            <a:r>
              <a:rPr lang="en-US" dirty="0" smtClean="0"/>
              <a:t> </a:t>
            </a:r>
            <a:r>
              <a:rPr lang="en-US" dirty="0" err="1" smtClean="0"/>
              <a:t>lần</a:t>
            </a:r>
            <a:r>
              <a:rPr lang="en-US" dirty="0" smtClean="0"/>
              <a:t> </a:t>
            </a:r>
            <a:r>
              <a:rPr lang="en-US" dirty="0" err="1" smtClean="0"/>
              <a:t>dùng</a:t>
            </a:r>
            <a:r>
              <a:rPr lang="en-US" dirty="0" smtClean="0"/>
              <a:t> </a:t>
            </a:r>
            <a:r>
              <a:rPr lang="en-US" dirty="0" err="1" smtClean="0"/>
              <a:t>mà</a:t>
            </a:r>
            <a:r>
              <a:rPr lang="en-US" dirty="0" smtClean="0"/>
              <a:t> </a:t>
            </a:r>
            <a:r>
              <a:rPr lang="en-US" dirty="0" err="1" smtClean="0"/>
              <a:t>không</a:t>
            </a:r>
            <a:r>
              <a:rPr lang="en-US" dirty="0" smtClean="0"/>
              <a:t> </a:t>
            </a:r>
            <a:r>
              <a:rPr lang="en-US" dirty="0" err="1" smtClean="0"/>
              <a:t>tái</a:t>
            </a:r>
            <a:r>
              <a:rPr lang="en-US" dirty="0" smtClean="0"/>
              <a:t> </a:t>
            </a:r>
            <a:r>
              <a:rPr lang="en-US" dirty="0" err="1" smtClean="0"/>
              <a:t>sử</a:t>
            </a:r>
            <a:r>
              <a:rPr lang="en-US" dirty="0" smtClean="0"/>
              <a:t> </a:t>
            </a:r>
            <a:r>
              <a:rPr lang="en-US" dirty="0" err="1" smtClean="0"/>
              <a:t>dụng</a:t>
            </a:r>
            <a:r>
              <a:rPr lang="en-US" dirty="0" smtClean="0"/>
              <a:t> </a:t>
            </a:r>
            <a:r>
              <a:rPr lang="en-US" dirty="0" err="1" smtClean="0"/>
              <a:t>sẽ</a:t>
            </a:r>
            <a:r>
              <a:rPr lang="en-US" dirty="0" smtClean="0"/>
              <a:t> </a:t>
            </a:r>
            <a:r>
              <a:rPr lang="en-US" dirty="0" err="1" smtClean="0"/>
              <a:t>khiến</a:t>
            </a:r>
            <a:r>
              <a:rPr lang="en-US" dirty="0" smtClean="0"/>
              <a:t> </a:t>
            </a:r>
            <a:r>
              <a:rPr lang="en-US" dirty="0" err="1" smtClean="0"/>
              <a:t>cho</a:t>
            </a:r>
            <a:r>
              <a:rPr lang="en-US" dirty="0" smtClean="0"/>
              <a:t> </a:t>
            </a:r>
            <a:r>
              <a:rPr lang="en-US" dirty="0" err="1" smtClean="0"/>
              <a:t>cơ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cảm</a:t>
            </a:r>
            <a:r>
              <a:rPr lang="en-US" dirty="0" smtClean="0"/>
              <a:t> </a:t>
            </a:r>
            <a:r>
              <a:rPr lang="en-US" dirty="0" err="1" smtClean="0"/>
              <a:t>thấy</a:t>
            </a:r>
            <a:r>
              <a:rPr lang="en-US" dirty="0" smtClean="0"/>
              <a:t> </a:t>
            </a:r>
            <a:r>
              <a:rPr lang="en-US" dirty="0" err="1" smtClean="0"/>
              <a:t>cực</a:t>
            </a:r>
            <a:r>
              <a:rPr lang="en-US" dirty="0" smtClean="0"/>
              <a:t> </a:t>
            </a:r>
            <a:r>
              <a:rPr lang="en-US" dirty="0" err="1" smtClean="0"/>
              <a:t>kỳ</a:t>
            </a:r>
            <a:r>
              <a:rPr lang="en-US" dirty="0" smtClean="0"/>
              <a:t> </a:t>
            </a:r>
            <a:r>
              <a:rPr lang="en-US" dirty="0" err="1" smtClean="0"/>
              <a:t>khó</a:t>
            </a:r>
            <a:r>
              <a:rPr lang="en-US" dirty="0" smtClean="0"/>
              <a:t> </a:t>
            </a:r>
            <a:r>
              <a:rPr lang="en-US" dirty="0" err="1" smtClean="0"/>
              <a:t>chịu</a:t>
            </a:r>
            <a:r>
              <a:rPr lang="en-US" dirty="0" smtClean="0"/>
              <a:t>. </a:t>
            </a:r>
          </a:p>
          <a:p>
            <a:pPr marL="0" indent="0" algn="just">
              <a:buFont typeface="Arial" panose="020B0604020202020204" pitchFamily="34" charset="0"/>
              <a:buNone/>
            </a:pP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94447" y="405466"/>
            <a:ext cx="3774141" cy="858557"/>
          </a:xfrm>
          <a:solidFill>
            <a:srgbClr val="FF0000"/>
          </a:solidFill>
        </p:spPr>
        <p:txBody>
          <a:bodyPr/>
          <a:lstStyle/>
          <a:p>
            <a:pPr algn="ctr"/>
            <a:r>
              <a:rPr lang="en-US" b="1" smtClean="0">
                <a:solidFill>
                  <a:schemeClr val="bg1"/>
                </a:solidFill>
              </a:rPr>
              <a:t>1. Ma túy là gì?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036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CC0099"/>
            </a:gs>
            <a:gs pos="19000">
              <a:schemeClr val="accent1">
                <a:lumMod val="45000"/>
                <a:lumOff val="55000"/>
              </a:schemeClr>
            </a:gs>
            <a:gs pos="2000">
              <a:srgbClr val="92D050"/>
            </a:gs>
            <a:gs pos="6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11706" y="351678"/>
            <a:ext cx="4486835" cy="777875"/>
          </a:xfrm>
          <a:solidFill>
            <a:srgbClr val="FF0000"/>
          </a:solidFill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2. </a:t>
            </a:r>
            <a:r>
              <a:rPr lang="en-US" b="1" dirty="0" err="1">
                <a:solidFill>
                  <a:schemeClr val="bg1"/>
                </a:solidFill>
              </a:rPr>
              <a:t>Phân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loại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942" y="2067671"/>
            <a:ext cx="5486400" cy="4351338"/>
          </a:xfrm>
          <a:solidFill>
            <a:schemeClr val="accent1">
              <a:lumMod val="20000"/>
              <a:lumOff val="80000"/>
            </a:schemeClr>
          </a:solidFill>
          <a:ln w="57150">
            <a:solidFill>
              <a:srgbClr val="FFFF00"/>
            </a:solidFill>
            <a:prstDash val="sysDot"/>
          </a:ln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b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2.1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Ma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endParaRPr lang="en-US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phổ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cần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,…</a:t>
            </a: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  <a:buNone/>
            </a:pP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5720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Đây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đều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sẵn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nhiên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ancaloit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thực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vật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trồng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Thuốc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phiện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Cocain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306671" y="2027400"/>
            <a:ext cx="5647764" cy="443198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57150">
            <a:solidFill>
              <a:srgbClr val="FFFF00"/>
            </a:solidFill>
            <a:prstDash val="sysDot"/>
          </a:ln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  <a:spcAft>
                <a:spcPts val="0"/>
              </a:spcAft>
            </a:pP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2.2.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b="1" dirty="0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0000FF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endParaRPr lang="en-US" sz="2400" b="1" dirty="0" smtClean="0">
              <a:solidFill>
                <a:srgbClr val="0000FF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túy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ví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dụ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điển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Heroin. </a:t>
            </a:r>
          </a:p>
          <a:p>
            <a:pPr indent="457200">
              <a:lnSpc>
                <a:spcPct val="150000"/>
              </a:lnSpc>
              <a:spcAft>
                <a:spcPts val="0"/>
              </a:spcAft>
            </a:pPr>
            <a:endParaRPr lang="en-US" sz="20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7200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Chúng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độc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hại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nằm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nhóm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ketamin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hay </a:t>
            </a:r>
            <a:r>
              <a:rPr lang="en-US" sz="2800" dirty="0" err="1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amphetamin</a:t>
            </a:r>
            <a:r>
              <a:rPr lang="en-US" sz="28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6" name="Straight Arrow Connector 5"/>
          <p:cNvCxnSpPr>
            <a:stCxn id="2" idx="2"/>
          </p:cNvCxnSpPr>
          <p:nvPr/>
        </p:nvCxnSpPr>
        <p:spPr>
          <a:xfrm flipH="1">
            <a:off x="2848535" y="1129553"/>
            <a:ext cx="3406589" cy="86108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>
            <a:stCxn id="2" idx="2"/>
          </p:cNvCxnSpPr>
          <p:nvPr/>
        </p:nvCxnSpPr>
        <p:spPr>
          <a:xfrm>
            <a:off x="6255124" y="1129553"/>
            <a:ext cx="3101788" cy="861088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9594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FF"/>
            </a:gs>
            <a:gs pos="24000">
              <a:schemeClr val="accent1">
                <a:lumMod val="45000"/>
                <a:lumOff val="55000"/>
              </a:schemeClr>
            </a:gs>
            <a:gs pos="2000">
              <a:srgbClr val="92D050"/>
            </a:gs>
            <a:gs pos="9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972" y="365126"/>
            <a:ext cx="9931400" cy="883104"/>
          </a:xfrm>
          <a:solidFill>
            <a:srgbClr val="FF0000"/>
          </a:solidFill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3.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triệu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của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người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nghiện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5687" y="1690688"/>
            <a:ext cx="6389914" cy="4351338"/>
          </a:xfrm>
        </p:spPr>
        <p:txBody>
          <a:bodyPr>
            <a:normAutofit/>
          </a:bodyPr>
          <a:lstStyle/>
          <a:p>
            <a:pPr lvl="0"/>
            <a:r>
              <a:rPr lang="en-US" dirty="0"/>
              <a:t>Lo </a:t>
            </a:r>
            <a:r>
              <a:rPr lang="en-US" dirty="0" err="1"/>
              <a:t>lắng</a:t>
            </a:r>
            <a:r>
              <a:rPr lang="en-US" dirty="0"/>
              <a:t>, </a:t>
            </a:r>
            <a:r>
              <a:rPr lang="en-US" dirty="0" err="1"/>
              <a:t>bất</a:t>
            </a:r>
            <a:r>
              <a:rPr lang="en-US" dirty="0"/>
              <a:t> an, </a:t>
            </a:r>
            <a:r>
              <a:rPr lang="en-US" dirty="0" err="1"/>
              <a:t>buồn</a:t>
            </a:r>
            <a:r>
              <a:rPr lang="en-US" dirty="0"/>
              <a:t> </a:t>
            </a:r>
            <a:r>
              <a:rPr lang="en-US" dirty="0" err="1"/>
              <a:t>bã</a:t>
            </a:r>
            <a:r>
              <a:rPr lang="en-US" dirty="0"/>
              <a:t>, </a:t>
            </a:r>
            <a:r>
              <a:rPr lang="en-US" dirty="0" err="1"/>
              <a:t>cáu</a:t>
            </a:r>
            <a:r>
              <a:rPr lang="en-US" dirty="0"/>
              <a:t> </a:t>
            </a:r>
            <a:r>
              <a:rPr lang="en-US" dirty="0" err="1"/>
              <a:t>gắt</a:t>
            </a:r>
            <a:r>
              <a:rPr lang="en-US" dirty="0"/>
              <a:t>, </a:t>
            </a:r>
            <a:r>
              <a:rPr lang="en-US" dirty="0" err="1"/>
              <a:t>giận</a:t>
            </a:r>
            <a:r>
              <a:rPr lang="en-US" dirty="0"/>
              <a:t> </a:t>
            </a:r>
            <a:r>
              <a:rPr lang="en-US" dirty="0" err="1"/>
              <a:t>dữ</a:t>
            </a:r>
            <a:endParaRPr lang="en-US" dirty="0"/>
          </a:p>
          <a:p>
            <a:pPr lvl="0"/>
            <a:r>
              <a:rPr lang="en-US" dirty="0" err="1"/>
              <a:t>Đau</a:t>
            </a:r>
            <a:r>
              <a:rPr lang="en-US" dirty="0"/>
              <a:t> </a:t>
            </a:r>
            <a:r>
              <a:rPr lang="en-US" dirty="0" err="1"/>
              <a:t>nhức</a:t>
            </a:r>
            <a:r>
              <a:rPr lang="en-US" dirty="0"/>
              <a:t> </a:t>
            </a:r>
            <a:r>
              <a:rPr lang="en-US" dirty="0" err="1"/>
              <a:t>cơ</a:t>
            </a:r>
            <a:endParaRPr lang="en-US" dirty="0"/>
          </a:p>
          <a:p>
            <a:pPr lvl="0"/>
            <a:r>
              <a:rPr lang="en-US" dirty="0" err="1"/>
              <a:t>Buồn</a:t>
            </a:r>
            <a:r>
              <a:rPr lang="en-US" dirty="0"/>
              <a:t> </a:t>
            </a:r>
            <a:r>
              <a:rPr lang="en-US" dirty="0" err="1"/>
              <a:t>nôn</a:t>
            </a:r>
            <a:r>
              <a:rPr lang="en-US" dirty="0"/>
              <a:t> </a:t>
            </a:r>
            <a:r>
              <a:rPr lang="en-US" dirty="0" err="1"/>
              <a:t>hoặc</a:t>
            </a:r>
            <a:r>
              <a:rPr lang="en-US" dirty="0"/>
              <a:t> </a:t>
            </a:r>
            <a:r>
              <a:rPr lang="en-US" dirty="0" err="1"/>
              <a:t>nôn</a:t>
            </a:r>
            <a:endParaRPr lang="en-US" dirty="0"/>
          </a:p>
          <a:p>
            <a:pPr lvl="0"/>
            <a:r>
              <a:rPr lang="en-US" dirty="0" err="1"/>
              <a:t>Ảo</a:t>
            </a:r>
            <a:r>
              <a:rPr lang="en-US" dirty="0"/>
              <a:t> </a:t>
            </a:r>
            <a:r>
              <a:rPr lang="en-US" dirty="0" err="1"/>
              <a:t>giác</a:t>
            </a:r>
            <a:r>
              <a:rPr lang="en-US" dirty="0"/>
              <a:t> </a:t>
            </a:r>
            <a:r>
              <a:rPr lang="en-US" dirty="0" err="1"/>
              <a:t>kiến</a:t>
            </a:r>
            <a:r>
              <a:rPr lang="en-US" dirty="0"/>
              <a:t> </a:t>
            </a:r>
            <a:r>
              <a:rPr lang="en-US" dirty="0" err="1"/>
              <a:t>bò</a:t>
            </a:r>
            <a:r>
              <a:rPr lang="en-US" dirty="0"/>
              <a:t> </a:t>
            </a:r>
            <a:r>
              <a:rPr lang="en-US" dirty="0" err="1"/>
              <a:t>dưới</a:t>
            </a:r>
            <a:r>
              <a:rPr lang="en-US" dirty="0"/>
              <a:t> da.</a:t>
            </a:r>
          </a:p>
          <a:p>
            <a:pPr lvl="0"/>
            <a:r>
              <a:rPr lang="en-US" dirty="0"/>
              <a:t>Da </a:t>
            </a:r>
            <a:r>
              <a:rPr lang="en-US" dirty="0" err="1"/>
              <a:t>nhăn</a:t>
            </a:r>
            <a:r>
              <a:rPr lang="en-US" dirty="0"/>
              <a:t> </a:t>
            </a:r>
            <a:r>
              <a:rPr lang="en-US" dirty="0" err="1"/>
              <a:t>và</a:t>
            </a:r>
            <a:r>
              <a:rPr lang="en-US" dirty="0"/>
              <a:t> </a:t>
            </a:r>
            <a:r>
              <a:rPr lang="en-US" dirty="0" err="1"/>
              <a:t>lở</a:t>
            </a:r>
            <a:r>
              <a:rPr lang="en-US" dirty="0"/>
              <a:t> </a:t>
            </a:r>
            <a:r>
              <a:rPr lang="en-US" dirty="0" err="1"/>
              <a:t>loét</a:t>
            </a:r>
            <a:endParaRPr lang="en-US" dirty="0"/>
          </a:p>
          <a:p>
            <a:pPr lvl="0"/>
            <a:r>
              <a:rPr lang="en-US" dirty="0" err="1"/>
              <a:t>Sụt</a:t>
            </a:r>
            <a:r>
              <a:rPr lang="en-US" dirty="0"/>
              <a:t> </a:t>
            </a:r>
            <a:r>
              <a:rPr lang="en-US" dirty="0" err="1"/>
              <a:t>cân</a:t>
            </a:r>
            <a:r>
              <a:rPr lang="en-US" dirty="0"/>
              <a:t> </a:t>
            </a:r>
            <a:r>
              <a:rPr lang="en-US" dirty="0" err="1"/>
              <a:t>nhanh</a:t>
            </a:r>
            <a:endParaRPr lang="en-US" dirty="0"/>
          </a:p>
          <a:p>
            <a:pPr lvl="0"/>
            <a:r>
              <a:rPr lang="en-US" dirty="0" err="1"/>
              <a:t>Mồ</a:t>
            </a:r>
            <a:r>
              <a:rPr lang="en-US" dirty="0"/>
              <a:t> </a:t>
            </a:r>
            <a:r>
              <a:rPr lang="en-US" dirty="0" err="1"/>
              <a:t>hôi</a:t>
            </a:r>
            <a:r>
              <a:rPr lang="en-US" dirty="0"/>
              <a:t> </a:t>
            </a:r>
            <a:r>
              <a:rPr lang="en-US" dirty="0" err="1"/>
              <a:t>có</a:t>
            </a:r>
            <a:r>
              <a:rPr lang="en-US" dirty="0"/>
              <a:t> </a:t>
            </a:r>
            <a:r>
              <a:rPr lang="en-US" dirty="0" err="1"/>
              <a:t>mùi</a:t>
            </a:r>
            <a:r>
              <a:rPr lang="en-US" dirty="0"/>
              <a:t> </a:t>
            </a:r>
            <a:r>
              <a:rPr lang="en-US" dirty="0" err="1"/>
              <a:t>khai</a:t>
            </a:r>
            <a:endParaRPr lang="en-US" dirty="0"/>
          </a:p>
          <a:p>
            <a:endParaRPr lang="en-US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0286" y="2412320"/>
            <a:ext cx="6676571" cy="4445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817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61741" y="1825625"/>
            <a:ext cx="5925456" cy="4351338"/>
          </a:xfrm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pPr lvl="0"/>
            <a:r>
              <a:rPr lang="en-US" dirty="0" err="1" smtClean="0"/>
              <a:t>Hôi</a:t>
            </a:r>
            <a:r>
              <a:rPr lang="en-US" dirty="0" smtClean="0"/>
              <a:t> </a:t>
            </a:r>
            <a:r>
              <a:rPr lang="en-US" dirty="0" err="1" smtClean="0"/>
              <a:t>miệng</a:t>
            </a:r>
            <a:endParaRPr lang="en-US" dirty="0" smtClean="0"/>
          </a:p>
          <a:p>
            <a:pPr lvl="0"/>
            <a:r>
              <a:rPr lang="en-US" dirty="0" err="1" smtClean="0"/>
              <a:t>Thường</a:t>
            </a:r>
            <a:r>
              <a:rPr lang="en-US" dirty="0" smtClean="0"/>
              <a:t> </a:t>
            </a:r>
            <a:r>
              <a:rPr lang="en-US" dirty="0" err="1" smtClean="0"/>
              <a:t>xuyên</a:t>
            </a:r>
            <a:r>
              <a:rPr lang="en-US" dirty="0" smtClean="0"/>
              <a:t> </a:t>
            </a:r>
            <a:r>
              <a:rPr lang="en-US" dirty="0" err="1" smtClean="0"/>
              <a:t>chảy</a:t>
            </a:r>
            <a:r>
              <a:rPr lang="en-US" dirty="0" smtClean="0"/>
              <a:t> </a:t>
            </a:r>
            <a:r>
              <a:rPr lang="en-US" dirty="0" err="1" smtClean="0"/>
              <a:t>máu</a:t>
            </a:r>
            <a:r>
              <a:rPr lang="en-US" dirty="0" smtClean="0"/>
              <a:t> </a:t>
            </a:r>
            <a:r>
              <a:rPr lang="en-US" dirty="0" err="1" smtClean="0"/>
              <a:t>mũi</a:t>
            </a:r>
            <a:endParaRPr lang="en-US" dirty="0" smtClean="0"/>
          </a:p>
          <a:p>
            <a:pPr lvl="0"/>
            <a:r>
              <a:rPr lang="en-US" dirty="0" err="1" smtClean="0"/>
              <a:t>Quầng</a:t>
            </a:r>
            <a:r>
              <a:rPr lang="en-US" dirty="0" smtClean="0"/>
              <a:t> </a:t>
            </a:r>
            <a:r>
              <a:rPr lang="en-US" dirty="0" err="1" smtClean="0"/>
              <a:t>thâm</a:t>
            </a:r>
            <a:r>
              <a:rPr lang="en-US" dirty="0" smtClean="0"/>
              <a:t> </a:t>
            </a:r>
            <a:r>
              <a:rPr lang="en-US" dirty="0" err="1" smtClean="0"/>
              <a:t>mắt</a:t>
            </a:r>
            <a:r>
              <a:rPr lang="en-US" dirty="0" smtClean="0"/>
              <a:t> </a:t>
            </a:r>
            <a:r>
              <a:rPr lang="en-US" dirty="0" err="1" smtClean="0"/>
              <a:t>rõ</a:t>
            </a:r>
            <a:r>
              <a:rPr lang="en-US" dirty="0" smtClean="0"/>
              <a:t> </a:t>
            </a:r>
            <a:r>
              <a:rPr lang="en-US" dirty="0" err="1" smtClean="0"/>
              <a:t>rệt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Nổi</a:t>
            </a:r>
            <a:r>
              <a:rPr lang="en-US" dirty="0" smtClean="0"/>
              <a:t> da </a:t>
            </a:r>
            <a:r>
              <a:rPr lang="en-US" dirty="0" err="1" smtClean="0"/>
              <a:t>gà</a:t>
            </a:r>
            <a:r>
              <a:rPr lang="en-US" dirty="0" smtClean="0"/>
              <a:t>, </a:t>
            </a:r>
            <a:r>
              <a:rPr lang="en-US" dirty="0" err="1" smtClean="0"/>
              <a:t>giãn</a:t>
            </a:r>
            <a:r>
              <a:rPr lang="en-US" dirty="0" smtClean="0"/>
              <a:t> </a:t>
            </a:r>
            <a:r>
              <a:rPr lang="en-US" dirty="0" err="1" smtClean="0"/>
              <a:t>đồng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Rối</a:t>
            </a:r>
            <a:r>
              <a:rPr lang="en-US" dirty="0" smtClean="0"/>
              <a:t> </a:t>
            </a:r>
            <a:r>
              <a:rPr lang="en-US" dirty="0" err="1" smtClean="0"/>
              <a:t>loạn</a:t>
            </a:r>
            <a:r>
              <a:rPr lang="en-US" dirty="0" smtClean="0"/>
              <a:t> </a:t>
            </a:r>
            <a:r>
              <a:rPr lang="en-US" dirty="0" err="1" smtClean="0"/>
              <a:t>thần</a:t>
            </a:r>
            <a:r>
              <a:rPr lang="en-US" dirty="0" smtClean="0"/>
              <a:t> </a:t>
            </a:r>
            <a:r>
              <a:rPr lang="en-US" dirty="0" err="1" smtClean="0"/>
              <a:t>kinh</a:t>
            </a:r>
            <a:r>
              <a:rPr lang="en-US" dirty="0" smtClean="0"/>
              <a:t> </a:t>
            </a:r>
            <a:r>
              <a:rPr lang="en-US" dirty="0" err="1" smtClean="0"/>
              <a:t>thực</a:t>
            </a:r>
            <a:r>
              <a:rPr lang="en-US" dirty="0" smtClean="0"/>
              <a:t> </a:t>
            </a:r>
            <a:r>
              <a:rPr lang="en-US" dirty="0" err="1" smtClean="0"/>
              <a:t>vật</a:t>
            </a:r>
            <a:r>
              <a:rPr lang="en-US" dirty="0" smtClean="0"/>
              <a:t>: </a:t>
            </a:r>
            <a:r>
              <a:rPr lang="en-US" dirty="0" err="1" smtClean="0"/>
              <a:t>sốt</a:t>
            </a:r>
            <a:r>
              <a:rPr lang="en-US" dirty="0" smtClean="0"/>
              <a:t> </a:t>
            </a:r>
            <a:r>
              <a:rPr lang="en-US" dirty="0" err="1" smtClean="0"/>
              <a:t>cao</a:t>
            </a:r>
            <a:r>
              <a:rPr lang="en-US" dirty="0" smtClean="0"/>
              <a:t>, </a:t>
            </a:r>
            <a:r>
              <a:rPr lang="en-US" dirty="0" err="1" smtClean="0"/>
              <a:t>vã</a:t>
            </a:r>
            <a:r>
              <a:rPr lang="en-US" dirty="0" smtClean="0"/>
              <a:t> </a:t>
            </a:r>
            <a:r>
              <a:rPr lang="en-US" dirty="0" err="1" smtClean="0"/>
              <a:t>mồ</a:t>
            </a:r>
            <a:r>
              <a:rPr lang="en-US" dirty="0" smtClean="0"/>
              <a:t> </a:t>
            </a:r>
            <a:r>
              <a:rPr lang="en-US" dirty="0" err="1" smtClean="0"/>
              <a:t>hôi</a:t>
            </a:r>
            <a:r>
              <a:rPr lang="en-US" dirty="0" smtClean="0"/>
              <a:t>, </a:t>
            </a:r>
            <a:r>
              <a:rPr lang="en-US" dirty="0" err="1" smtClean="0"/>
              <a:t>trụy</a:t>
            </a:r>
            <a:r>
              <a:rPr lang="en-US" dirty="0" smtClean="0"/>
              <a:t> </a:t>
            </a:r>
            <a:r>
              <a:rPr lang="en-US" dirty="0" err="1" smtClean="0"/>
              <a:t>tim</a:t>
            </a:r>
            <a:r>
              <a:rPr lang="en-US" dirty="0" smtClean="0"/>
              <a:t> </a:t>
            </a:r>
            <a:r>
              <a:rPr lang="en-US" dirty="0" err="1" smtClean="0"/>
              <a:t>mạch</a:t>
            </a:r>
            <a:r>
              <a:rPr lang="en-US" dirty="0" smtClean="0"/>
              <a:t>, </a:t>
            </a:r>
            <a:r>
              <a:rPr lang="en-US" dirty="0" err="1" smtClean="0"/>
              <a:t>có</a:t>
            </a:r>
            <a:r>
              <a:rPr lang="en-US" dirty="0" smtClean="0"/>
              <a:t> </a:t>
            </a:r>
            <a:r>
              <a:rPr lang="en-US" dirty="0" err="1" smtClean="0"/>
              <a:t>thể</a:t>
            </a:r>
            <a:r>
              <a:rPr lang="en-US" dirty="0" smtClean="0"/>
              <a:t> </a:t>
            </a:r>
            <a:r>
              <a:rPr lang="en-US" dirty="0" err="1" smtClean="0"/>
              <a:t>dẫn</a:t>
            </a:r>
            <a:r>
              <a:rPr lang="en-US" dirty="0" smtClean="0"/>
              <a:t> </a:t>
            </a:r>
            <a:r>
              <a:rPr lang="en-US" dirty="0" err="1" smtClean="0"/>
              <a:t>đến</a:t>
            </a:r>
            <a:r>
              <a:rPr lang="en-US" dirty="0" smtClean="0"/>
              <a:t> </a:t>
            </a:r>
            <a:r>
              <a:rPr lang="en-US" dirty="0" err="1" smtClean="0"/>
              <a:t>tử</a:t>
            </a:r>
            <a:r>
              <a:rPr lang="en-US" dirty="0" smtClean="0"/>
              <a:t> </a:t>
            </a:r>
            <a:r>
              <a:rPr lang="en-US" dirty="0" err="1" smtClean="0"/>
              <a:t>vong</a:t>
            </a:r>
            <a:r>
              <a:rPr lang="en-US" dirty="0" smtClean="0"/>
              <a:t>.</a:t>
            </a:r>
          </a:p>
          <a:p>
            <a:pPr lvl="0"/>
            <a:r>
              <a:rPr lang="en-US" dirty="0" err="1" smtClean="0"/>
              <a:t>Mê</a:t>
            </a:r>
            <a:r>
              <a:rPr lang="en-US" dirty="0" smtClean="0"/>
              <a:t> </a:t>
            </a:r>
            <a:r>
              <a:rPr lang="en-US" dirty="0" err="1" smtClean="0"/>
              <a:t>sảng</a:t>
            </a:r>
            <a:r>
              <a:rPr lang="en-US" dirty="0" smtClean="0"/>
              <a:t>, </a:t>
            </a:r>
            <a:r>
              <a:rPr lang="en-US" dirty="0" err="1" smtClean="0"/>
              <a:t>kích</a:t>
            </a:r>
            <a:r>
              <a:rPr lang="en-US" dirty="0" smtClean="0"/>
              <a:t> </a:t>
            </a:r>
            <a:r>
              <a:rPr lang="en-US" dirty="0" err="1" smtClean="0"/>
              <a:t>động</a:t>
            </a:r>
            <a:r>
              <a:rPr lang="en-US" dirty="0" smtClean="0"/>
              <a:t> </a:t>
            </a:r>
            <a:r>
              <a:rPr lang="en-US" dirty="0" err="1" smtClean="0"/>
              <a:t>hành</a:t>
            </a:r>
            <a:r>
              <a:rPr lang="en-US" dirty="0" smtClean="0"/>
              <a:t> vi, </a:t>
            </a:r>
            <a:r>
              <a:rPr lang="en-US" dirty="0" err="1" smtClean="0"/>
              <a:t>vùng</a:t>
            </a:r>
            <a:r>
              <a:rPr lang="en-US" dirty="0" smtClean="0"/>
              <a:t> </a:t>
            </a:r>
            <a:r>
              <a:rPr lang="en-US" dirty="0" err="1" smtClean="0"/>
              <a:t>vẫy</a:t>
            </a:r>
            <a:r>
              <a:rPr lang="en-US" dirty="0" smtClean="0"/>
              <a:t>, la </a:t>
            </a:r>
            <a:r>
              <a:rPr lang="en-US" dirty="0" err="1" smtClean="0"/>
              <a:t>hét</a:t>
            </a:r>
            <a:r>
              <a:rPr lang="en-US" dirty="0" smtClean="0"/>
              <a:t>, </a:t>
            </a:r>
            <a:r>
              <a:rPr lang="en-US" dirty="0" err="1" smtClean="0"/>
              <a:t>tự</a:t>
            </a:r>
            <a:r>
              <a:rPr lang="en-US" dirty="0" smtClean="0"/>
              <a:t> </a:t>
            </a:r>
            <a:r>
              <a:rPr lang="en-US" dirty="0" err="1" smtClean="0"/>
              <a:t>sát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113972" y="365126"/>
            <a:ext cx="9931400" cy="883104"/>
          </a:xfrm>
          <a:solidFill>
            <a:srgbClr val="FF0000"/>
          </a:solidFill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3. </a:t>
            </a:r>
            <a:r>
              <a:rPr lang="en-US" b="1" dirty="0" err="1">
                <a:solidFill>
                  <a:schemeClr val="bg1"/>
                </a:solidFill>
              </a:rPr>
              <a:t>Các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triệu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chứng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của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người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nghiện</a:t>
            </a:r>
            <a:r>
              <a:rPr lang="en-US" b="1" dirty="0">
                <a:solidFill>
                  <a:schemeClr val="bg1"/>
                </a:solidFill>
              </a:rPr>
              <a:t> ma </a:t>
            </a:r>
            <a:r>
              <a:rPr lang="en-US" b="1" dirty="0" err="1" smtClean="0">
                <a:solidFill>
                  <a:schemeClr val="bg1"/>
                </a:solidFill>
              </a:rPr>
              <a:t>túy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1608406"/>
            <a:ext cx="5845628" cy="47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156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211</Words>
  <Application>Microsoft Office PowerPoint</Application>
  <PresentationFormat>Widescreen</PresentationFormat>
  <Paragraphs>30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Times New Roman</vt:lpstr>
      <vt:lpstr>Office Theme</vt:lpstr>
      <vt:lpstr>1. Ma túy là gì?</vt:lpstr>
      <vt:lpstr>1. Ma túy là gì?</vt:lpstr>
      <vt:lpstr>2. Phân loại ma túy</vt:lpstr>
      <vt:lpstr>3. Các triệu chứng của người nghiện ma túy</vt:lpstr>
      <vt:lpstr>3. Các triệu chứng của người nghiện ma túy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4</cp:revision>
  <dcterms:created xsi:type="dcterms:W3CDTF">2020-07-23T14:48:53Z</dcterms:created>
  <dcterms:modified xsi:type="dcterms:W3CDTF">2020-07-23T15:30:50Z</dcterms:modified>
</cp:coreProperties>
</file>